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38"/>
    <a:srgbClr val="8935DD"/>
    <a:srgbClr val="FF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59" autoAdjust="0"/>
    <p:restoredTop sz="86386" autoAdjust="0"/>
  </p:normalViewPr>
  <p:slideViewPr>
    <p:cSldViewPr>
      <p:cViewPr>
        <p:scale>
          <a:sx n="63" d="100"/>
          <a:sy n="63" d="100"/>
        </p:scale>
        <p:origin x="-214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26427-ED46-4FA2-9B19-3C0B22B947E7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AE8C-CDEA-49D9-B622-53B6F9A4053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90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62AE8C-CDEA-49D9-B622-53B6F9A40533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E687F-15DF-4310-AF55-D5BCDEB1BF83}" type="datetimeFigureOut">
              <a:rPr lang="el-GR" smtClean="0"/>
              <a:pPr/>
              <a:t>23/3/2012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8B9E-DB69-4AD4-979B-DE765F14EC8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Πανσέλινος, Πρώτατο. Ο Ιησούς εν ετέρα μορφή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0"/>
            <a:ext cx="5715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14282" y="142852"/>
            <a:ext cx="2643206" cy="4672048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Θρησκευτικά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Γ΄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l-G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Γυμνασίου.</a:t>
            </a:r>
          </a:p>
          <a:p>
            <a:pPr lvl="0" algn="just">
              <a:spcBef>
                <a:spcPct val="20000"/>
              </a:spcBef>
            </a:pPr>
            <a:endParaRPr lang="el-GR" sz="2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Ενότητα 6</a:t>
            </a:r>
            <a:r>
              <a:rPr lang="el-GR" sz="2400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</a:t>
            </a:r>
            <a:endParaRPr lang="el-GR" sz="2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l-GR" sz="24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</a:pPr>
            <a:endParaRPr lang="el-GR" sz="24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l-G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Ελπίδα και αγώνας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για </a:t>
            </a:r>
            <a:r>
              <a:rPr lang="el-G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τη μεταμόρφωση 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lang="el-G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του </a:t>
            </a:r>
            <a:r>
              <a:rPr lang="el-GR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κόσμου.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500430" y="6072206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Ο Ιησούς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εν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ετέρα 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μορφή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</a:rPr>
              <a:t>Πανσέληνος</a:t>
            </a:r>
            <a:r>
              <a:rPr lang="el-GR" sz="16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9 - Ήλιος"/>
          <p:cNvSpPr/>
          <p:nvPr/>
        </p:nvSpPr>
        <p:spPr>
          <a:xfrm>
            <a:off x="1214414" y="5429264"/>
            <a:ext cx="785818" cy="642942"/>
          </a:xfrm>
          <a:prstGeom prst="sun">
            <a:avLst/>
          </a:prstGeom>
          <a:solidFill>
            <a:srgbClr val="AA9438">
              <a:alpha val="96863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428604"/>
            <a:ext cx="9715472" cy="6929486"/>
          </a:xfrm>
        </p:spPr>
        <p:txBody>
          <a:bodyPr>
            <a:normAutofit/>
          </a:bodyPr>
          <a:lstStyle/>
          <a:p>
            <a:pPr algn="just"/>
            <a:endParaRPr lang="el-GR" dirty="0" smtClean="0"/>
          </a:p>
          <a:p>
            <a:pPr algn="just"/>
            <a:endParaRPr lang="el-GR" dirty="0"/>
          </a:p>
        </p:txBody>
      </p:sp>
      <p:pic>
        <p:nvPicPr>
          <p:cNvPr id="2050" name="Εικόνα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0"/>
            <a:ext cx="9144000" cy="692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357554" y="1643050"/>
            <a:ext cx="57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3200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el-GR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143240" y="3714753"/>
            <a:ext cx="600076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l-GR" sz="3200" b="1" dirty="0">
                <a:solidFill>
                  <a:prstClr val="black">
                    <a:tint val="75000"/>
                  </a:prstClr>
                </a:solidFill>
              </a:rPr>
              <a:t>Δραστηριότητα:</a:t>
            </a:r>
          </a:p>
          <a:p>
            <a:pPr lvl="0" algn="just">
              <a:spcBef>
                <a:spcPct val="20000"/>
              </a:spcBef>
            </a:pPr>
            <a:r>
              <a:rPr lang="el-GR" sz="3200" b="1" dirty="0">
                <a:solidFill>
                  <a:prstClr val="black">
                    <a:tint val="75000"/>
                  </a:prstClr>
                </a:solidFill>
              </a:rPr>
              <a:t>Ακούμε μαζί το τραγούδι </a:t>
            </a:r>
            <a:r>
              <a:rPr lang="el-GR" sz="3200" b="1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l-GR" sz="3200" b="1" dirty="0">
                <a:solidFill>
                  <a:prstClr val="black">
                    <a:tint val="75000"/>
                  </a:prstClr>
                </a:solidFill>
              </a:rPr>
              <a:t>«Κεμάλ» του Μάνου Χατζηδάκη.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4786322"/>
            <a:ext cx="8229600" cy="1785950"/>
          </a:xfrm>
        </p:spPr>
        <p:txBody>
          <a:bodyPr>
            <a:normAutofit/>
          </a:bodyPr>
          <a:lstStyle/>
          <a:p>
            <a:r>
              <a:rPr lang="el-GR" dirty="0" err="1" smtClean="0"/>
              <a:t>Χσα;ζ</a:t>
            </a:r>
            <a:r>
              <a:rPr lang="el-GR" dirty="0" smtClean="0"/>
              <a:t>;</a:t>
            </a:r>
            <a:endParaRPr lang="el-GR" dirty="0"/>
          </a:p>
        </p:txBody>
      </p:sp>
      <p:pic>
        <p:nvPicPr>
          <p:cNvPr id="3074" name="Εικόνα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Εικόνα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643578"/>
            <a:ext cx="242886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0"/>
            <a:ext cx="2428860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000364" y="5357826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800" b="1" dirty="0" smtClean="0">
                <a:solidFill>
                  <a:srgbClr val="FF6600"/>
                </a:solidFill>
              </a:rPr>
              <a:t>Στοχαζόμαστε στην πορεία της ιστορίας και συζητάμε μεταξύ μας </a:t>
            </a:r>
            <a:r>
              <a:rPr lang="el-GR" sz="2800" b="1" dirty="0" smtClean="0">
                <a:solidFill>
                  <a:srgbClr val="FF6600"/>
                </a:solidFill>
              </a:rPr>
              <a:t>τ</a:t>
            </a:r>
            <a:r>
              <a:rPr lang="en-US" sz="2800" b="1" dirty="0" smtClean="0">
                <a:solidFill>
                  <a:srgbClr val="FF6600"/>
                </a:solidFill>
              </a:rPr>
              <a:t>o</a:t>
            </a:r>
            <a:r>
              <a:rPr lang="el-GR" sz="2800" b="1" dirty="0" smtClean="0">
                <a:solidFill>
                  <a:srgbClr val="FF6600"/>
                </a:solidFill>
              </a:rPr>
              <a:t>ν επίλογο </a:t>
            </a:r>
            <a:r>
              <a:rPr lang="el-GR" sz="2800" b="1" dirty="0" smtClean="0">
                <a:solidFill>
                  <a:srgbClr val="FF6600"/>
                </a:solidFill>
              </a:rPr>
              <a:t>του τραγουδιού.</a:t>
            </a:r>
            <a:endParaRPr lang="el-G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Εικόνα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Ορθογώνιο"/>
          <p:cNvSpPr/>
          <p:nvPr/>
        </p:nvSpPr>
        <p:spPr>
          <a:xfrm>
            <a:off x="3857620" y="5072074"/>
            <a:ext cx="47863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Αποτυπώνουμε γραπτά τις σκέψεις μας.</a:t>
            </a:r>
            <a:endParaRPr lang="el-GR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cache2.allpostersimages.com/p/LRG/22/2249/BZAZD00Z/poster/beatty-john-merzouga-sahara-mar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14282" y="4929198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Θέμα:</a:t>
            </a:r>
          </a:p>
          <a:p>
            <a:r>
              <a:rPr lang="el-GR" sz="32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«Αυτός ο κόσμος δεν θα αλλάξει ποτέ».</a:t>
            </a:r>
            <a:endParaRPr lang="el-GR" sz="32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t1.gstatic.com/images?q=tbn:ANd9GcSokBV-uhBw25yGQ7H0iURdKbtpcz_UtoYTNdjfsxkeYCqsoP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6" name="Picture 6" descr="http://nicktzim.files.wordpress.com/2009/01/bedouin_resting1.jpg?w=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00504"/>
            <a:ext cx="2143107" cy="257174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6" name="5 - Ορθογώνιο"/>
          <p:cNvSpPr/>
          <p:nvPr/>
        </p:nvSpPr>
        <p:spPr>
          <a:xfrm>
            <a:off x="357158" y="2071678"/>
            <a:ext cx="3500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dirty="0"/>
              <a:t>Θα έβαζες τελεία ή ερωτηματικό</a:t>
            </a:r>
            <a:r>
              <a:rPr lang="en-US" sz="3600" b="1" dirty="0"/>
              <a:t>;</a:t>
            </a:r>
            <a:endParaRPr lang="el-GR" sz="36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5429256" y="5214950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Πώς αλλάζει ο κόσμος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el-GR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community.pamediakopes.gr/resized-image.ashx/__size/550x0/__key/CommunityServer-Discussions-Components-Files/20/2068.colour-marocco-dese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5 - Ορθογώνιο"/>
          <p:cNvSpPr/>
          <p:nvPr/>
        </p:nvSpPr>
        <p:spPr>
          <a:xfrm>
            <a:off x="2286000" y="571480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>
                    <a:lumMod val="95000"/>
                  </a:schemeClr>
                </a:solidFill>
              </a:rPr>
              <a:t>Μην περιμένεις τους άλλους, άρχισε την προσπάθεια εσύ…</a:t>
            </a:r>
            <a:endParaRPr lang="el-GR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20" y="214290"/>
            <a:ext cx="83582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Ερωτ. 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Καληνύχτα Κεμάλ αυτός ο κόσμος δε θα αλλάξει ποτέ»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Θα βάλετε τελεία ή ερωτηματικό στο τέλος του τραγουδιού και γιατί;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Όλοι θέλουν ν’ αλλάξουν τον κόσμο, οραματίζονται μια εξιδανικευμένη μορφή του, προσπαθούν να συνετίσουν τους γύρω τους έτσι ώστε το όνειρό τους να γίνει πραγματικότητα… Η αλήθεια είναι ότι πολλοί προσπάθησαν, κανείς δε το κατάφερε… Όμως, σε τι οφείλεται αυτή τους η αποτυχία, τι έλλειψε και καταβαραθρώθηκε η προσπάθειά τους;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Καταρχήν, κανείς δεν μπορεί να αλλάξει τον κόσμο, θα παραμείνει ίδιος και απαράλλαχτος μέχρι τουλάχιστον το τέλος του. Και γι’ αυτό η ψυχή του ανθρώπου είναι πράγματι άβυσσος και κανένας άνθρωπος δεν έχει την δυνατότητα να την ελέγξει, πόσο μάλλον να την προσανατολίσει στην κατά τα πρότυπά του θεμιτή κατεύθυνση. Δυστυχώς, ο άνθρωπος ενδιαφέρεται αποκλειστικά για το ατομικό του συμφέρον. Ορίζεται αυτοκέφαλος και αποποιείται των ευθυνών που του αναλογούν ως μέρος ενός συνόλου. Η ιδιοτέλεια φωλιάζει στην καρδιά του μετατρέποντάς τον σε θύμα των αδυναμιών του, εξαιτίας των οποίων χάνει την ουσία της ζωής, τη συλλογικότητα και την αυταπάρνηση.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49390"/>
            <a:ext cx="778674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Ο άνθρωπος γεννήθηκε ελεύθερο ον πέρα από συμβάσεις και όρια. Κανείς δεν μπορεί να φυλακίσει την ψυχή του, το πνεύμα του, παρά μόνο ο ίδιος του ο εαυτός.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Επομένως, δεν έχει σημασία να προσπαθείς ν’ αλλάξεις τον κόσμο, η πραγματική πρόκληση κρύβεται στην διόρθωση του ίδιου σου του εαυτού, των ελαττωμάτων σου. Κάνοντας την υπέρβασή του ο κάθε άνθρωπος συντελεί στη βελτίωση του κόσμου, έστω σε μικρότερη κλίμακα, όντας το παράδειγμα και για τους υπόλοιπους ανθρώπους. 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Εμείς καθορίζουμε το μέλλον μας ή καλύτερα 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οι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επιλογές 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μας. Είναι στο χέρι κάθε ανθρώπου ν’ αλλάξει τον κόσμο αλλάζοντας αρχικά τον εαυτό του. Έχουμε, λοιπόν, ακόμα ελπίδα, εάν ενωθούμε όλοι μαζί να επικρατήσει η πολυπόθητη δικαιοσύνη και 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γαλήνη. Γι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’ αυτό δεν θα έβαζα ούτε τελεία, ούτε ερωτηματικό, αλλά </a:t>
            </a:r>
            <a:r>
              <a:rPr lang="el-GR" sz="200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αποσιωπητικά.</a:t>
            </a:r>
            <a:r>
              <a:rPr lang="el-GR" sz="200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Κ</a:t>
            </a:r>
            <a:r>
              <a:rPr lang="el-GR" sz="200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αι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ίσως κάποτε το τραγούδι του Κεμάλ να τελειώσει κάπως έτσι</a:t>
            </a:r>
            <a:r>
              <a:rPr lang="en-US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Καληνύχτα Κεμάλ , είθε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σ΄αυτόν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τον  κόσμο να επικρατήσει για πάντα η  αγάπη….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l-GR" sz="20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                                                Δήμητρα  </a:t>
            </a:r>
            <a:r>
              <a:rPr kumimoji="0" lang="el-G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Αθανασά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Times New Roman" pitchFamily="18" charset="0"/>
              </a:rPr>
              <a:t>  γ1  Γυμνασίου</a:t>
            </a: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303</Words>
  <Application>Microsoft Office PowerPoint</Application>
  <PresentationFormat>Προβολή στην οθόνη (4:3)</PresentationFormat>
  <Paragraphs>32</Paragraphs>
  <Slides>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Παρουσίαση του PowerPoint</vt:lpstr>
      <vt:lpstr>Παρουσίαση του PowerPoint</vt:lpstr>
      <vt:lpstr>Χσα;ζ;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ΜΑΡΑΚΙ</dc:creator>
  <cp:lastModifiedBy>admin</cp:lastModifiedBy>
  <cp:revision>28</cp:revision>
  <dcterms:created xsi:type="dcterms:W3CDTF">2012-03-16T16:27:03Z</dcterms:created>
  <dcterms:modified xsi:type="dcterms:W3CDTF">2012-03-23T09:57:11Z</dcterms:modified>
</cp:coreProperties>
</file>